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1" d="100"/>
          <a:sy n="41" d="100"/>
        </p:scale>
        <p:origin x="25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23D2-6499-4CC2-82A1-E4D75275566A}" type="datetimeFigureOut">
              <a:rPr lang="es-PE" smtClean="0"/>
              <a:t>2/09/2020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94EF-3D08-4F3F-A317-1466EA19918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2091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23D2-6499-4CC2-82A1-E4D75275566A}" type="datetimeFigureOut">
              <a:rPr lang="es-PE" smtClean="0"/>
              <a:t>2/09/2020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94EF-3D08-4F3F-A317-1466EA19918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46222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23D2-6499-4CC2-82A1-E4D75275566A}" type="datetimeFigureOut">
              <a:rPr lang="es-PE" smtClean="0"/>
              <a:t>2/09/2020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94EF-3D08-4F3F-A317-1466EA19918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37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23D2-6499-4CC2-82A1-E4D75275566A}" type="datetimeFigureOut">
              <a:rPr lang="es-PE" smtClean="0"/>
              <a:t>2/09/2020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94EF-3D08-4F3F-A317-1466EA19918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573337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23D2-6499-4CC2-82A1-E4D75275566A}" type="datetimeFigureOut">
              <a:rPr lang="es-PE" smtClean="0"/>
              <a:t>2/09/2020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94EF-3D08-4F3F-A317-1466EA19918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27125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23D2-6499-4CC2-82A1-E4D75275566A}" type="datetimeFigureOut">
              <a:rPr lang="es-PE" smtClean="0"/>
              <a:t>2/09/2020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94EF-3D08-4F3F-A317-1466EA19918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2197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23D2-6499-4CC2-82A1-E4D75275566A}" type="datetimeFigureOut">
              <a:rPr lang="es-PE" smtClean="0"/>
              <a:t>2/09/2020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94EF-3D08-4F3F-A317-1466EA19918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260301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23D2-6499-4CC2-82A1-E4D75275566A}" type="datetimeFigureOut">
              <a:rPr lang="es-PE" smtClean="0"/>
              <a:t>2/09/2020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94EF-3D08-4F3F-A317-1466EA19918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542928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23D2-6499-4CC2-82A1-E4D75275566A}" type="datetimeFigureOut">
              <a:rPr lang="es-PE" smtClean="0"/>
              <a:t>2/09/2020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94EF-3D08-4F3F-A317-1466EA19918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410154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23D2-6499-4CC2-82A1-E4D75275566A}" type="datetimeFigureOut">
              <a:rPr lang="es-PE" smtClean="0"/>
              <a:t>2/09/2020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94EF-3D08-4F3F-A317-1466EA19918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334746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C23D2-6499-4CC2-82A1-E4D75275566A}" type="datetimeFigureOut">
              <a:rPr lang="es-PE" smtClean="0"/>
              <a:t>2/09/2020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BD94EF-3D08-4F3F-A317-1466EA19918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8415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C23D2-6499-4CC2-82A1-E4D75275566A}" type="datetimeFigureOut">
              <a:rPr lang="es-PE" smtClean="0"/>
              <a:t>2/09/2020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BD94EF-3D08-4F3F-A317-1466EA199185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757321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about:blank" TargetMode="External"/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5F4B4C-EAEF-48A8-9A45-5F9D4981AE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72619" y="11337"/>
            <a:ext cx="4055537" cy="18555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defTabSz="914400"/>
            <a:r>
              <a:rPr lang="es-PE" sz="1800" b="1" i="0" u="sng" dirty="0">
                <a:solidFill>
                  <a:srgbClr val="980000"/>
                </a:solidFill>
                <a:effectLst/>
                <a:latin typeface="Arial" panose="020B0604020202020204" pitchFamily="34" charset="0"/>
              </a:rPr>
              <a:t>CHARLA DE SENSIBILIZACION DE LA DEFENSORÍA UNIVERSITARIA</a:t>
            </a:r>
            <a:br>
              <a:rPr lang="en-US" sz="2200" dirty="0"/>
            </a:br>
            <a:r>
              <a:rPr lang="en-US" sz="2800" b="1" dirty="0" err="1"/>
              <a:t>Prevención</a:t>
            </a:r>
            <a:r>
              <a:rPr lang="en-US" sz="2800" b="1" dirty="0"/>
              <a:t> del </a:t>
            </a:r>
            <a:r>
              <a:rPr lang="en-US" sz="2800" b="1" dirty="0" err="1"/>
              <a:t>Hostigamiento</a:t>
            </a:r>
            <a:r>
              <a:rPr lang="en-US" sz="2800" b="1" dirty="0"/>
              <a:t> Sexual en la UNMSM</a:t>
            </a:r>
            <a:endParaRPr lang="en-US" sz="3200" b="1" dirty="0">
              <a:latin typeface="+mn-lt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CC35677-8255-4701-B0C7-D2C6E7BBA5E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58025" y="2171700"/>
            <a:ext cx="3740059" cy="9918697"/>
          </a:xfrm>
          <a:solidFill>
            <a:schemeClr val="accent4">
              <a:lumMod val="20000"/>
              <a:lumOff val="80000"/>
              <a:alpha val="68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/>
          <a:p>
            <a:pPr defTabSz="914400">
              <a:spcAft>
                <a:spcPts val="800"/>
              </a:spcAft>
            </a:pPr>
            <a:r>
              <a:rPr lang="en-US" dirty="0">
                <a:effectLst/>
              </a:rPr>
              <a:t>FECHA: </a:t>
            </a:r>
          </a:p>
          <a:p>
            <a:pPr defTabSz="914400">
              <a:spcAft>
                <a:spcPts val="800"/>
              </a:spcAft>
            </a:pPr>
            <a:r>
              <a:rPr lang="es-PE" b="1" dirty="0">
                <a:effectLst/>
              </a:rPr>
              <a:t>VIERNES 11 DE SETIEMBRE DEL 2020</a:t>
            </a:r>
          </a:p>
          <a:p>
            <a:pPr defTabSz="914400">
              <a:spcAft>
                <a:spcPts val="800"/>
              </a:spcAft>
            </a:pPr>
            <a:r>
              <a:rPr lang="en-US" b="1" dirty="0">
                <a:effectLst/>
              </a:rPr>
              <a:t>HORA: 18:30 h</a:t>
            </a:r>
          </a:p>
          <a:p>
            <a:pPr defTabSz="914400">
              <a:spcAft>
                <a:spcPts val="800"/>
              </a:spcAft>
            </a:pPr>
            <a:r>
              <a:rPr lang="en-US" sz="1900" dirty="0">
                <a:effectLst/>
              </a:rPr>
              <a:t>VIDEOCONFERENCIA MEET</a:t>
            </a:r>
          </a:p>
          <a:p>
            <a:pPr defTabSz="914400">
              <a:spcAft>
                <a:spcPts val="800"/>
              </a:spcAft>
            </a:pPr>
            <a:r>
              <a:rPr lang="en-US" sz="1900" dirty="0">
                <a:effectLst/>
              </a:rPr>
              <a:t>EL LINK DE INHREASO SE ENVIARA A LOS INSCRITOS A LA CHARLA.</a:t>
            </a:r>
          </a:p>
          <a:p>
            <a:pPr algn="l" defTabSz="914400">
              <a:spcAft>
                <a:spcPts val="800"/>
              </a:spcAft>
            </a:pPr>
            <a:r>
              <a:rPr lang="en-US" sz="1900" dirty="0">
                <a:effectLst/>
              </a:rPr>
              <a:t>NVITADOS:  ESTUDIANTES DEL ÁREA DE  CIENCIAS DE LA SALUD DE ESTUDIOS GENERALES</a:t>
            </a:r>
            <a:r>
              <a:rPr lang="en-US" dirty="0">
                <a:effectLst/>
              </a:rPr>
              <a:t>.</a:t>
            </a:r>
          </a:p>
          <a:p>
            <a:pPr algn="l" defTabSz="914400">
              <a:spcAft>
                <a:spcPts val="800"/>
              </a:spcAft>
            </a:pPr>
            <a:endParaRPr lang="en-US" sz="100" b="1" dirty="0">
              <a:effectLst/>
            </a:endParaRPr>
          </a:p>
          <a:p>
            <a:pPr algn="l" defTabSz="914400">
              <a:spcAft>
                <a:spcPts val="800"/>
              </a:spcAft>
            </a:pPr>
            <a:r>
              <a:rPr lang="en-US" sz="1850" b="1" dirty="0">
                <a:effectLst/>
              </a:rPr>
              <a:t>PROGRAMA</a:t>
            </a:r>
            <a:r>
              <a:rPr lang="en-US" sz="1850" dirty="0">
                <a:effectLst/>
              </a:rPr>
              <a:t>:</a:t>
            </a:r>
          </a:p>
          <a:p>
            <a:pPr marL="57150" algn="l" defTabSz="914400">
              <a:spcAft>
                <a:spcPts val="800"/>
              </a:spcAft>
            </a:pPr>
            <a:r>
              <a:rPr lang="en-US" sz="1850" dirty="0">
                <a:solidFill>
                  <a:srgbClr val="0070C0"/>
                </a:solidFill>
                <a:effectLst/>
              </a:rPr>
              <a:t>PALABRAS DE BIENVENIDA DEL DEFENSOR UNIVERSITARIO(e) DE LA UNMSM.  </a:t>
            </a:r>
            <a:r>
              <a:rPr lang="en-US" sz="1850" b="1" dirty="0">
                <a:effectLst/>
              </a:rPr>
              <a:t>Mg Fernando Anaya Melendez.</a:t>
            </a:r>
          </a:p>
          <a:p>
            <a:pPr marL="57150" algn="l" defTabSz="914400">
              <a:spcAft>
                <a:spcPts val="800"/>
              </a:spcAft>
            </a:pPr>
            <a:r>
              <a:rPr lang="en-US" sz="1850" dirty="0">
                <a:solidFill>
                  <a:srgbClr val="0070C0"/>
                </a:solidFill>
                <a:effectLst/>
              </a:rPr>
              <a:t>FUNCIONES DE LA DEFENSORÍA UNIVERSITARIA</a:t>
            </a:r>
            <a:r>
              <a:rPr lang="en-US" sz="1850" dirty="0">
                <a:effectLst/>
              </a:rPr>
              <a:t>. </a:t>
            </a:r>
            <a:r>
              <a:rPr lang="en-US" sz="1850" b="1" dirty="0">
                <a:effectLst/>
              </a:rPr>
              <a:t>Mg Fernando Anaya Meléndez.</a:t>
            </a:r>
          </a:p>
          <a:p>
            <a:pPr marL="57150" algn="l" defTabSz="914400">
              <a:spcAft>
                <a:spcPts val="800"/>
              </a:spcAft>
            </a:pPr>
            <a:r>
              <a:rPr lang="en-US" sz="1850" dirty="0">
                <a:solidFill>
                  <a:srgbClr val="0070C0"/>
                </a:solidFill>
                <a:effectLst/>
              </a:rPr>
              <a:t>REGLAMENTO DE PREVENCION Y SANCION DEL HOSTIGAMIENTO Y ACOSO SEXUAL</a:t>
            </a:r>
            <a:r>
              <a:rPr lang="en-US" sz="1850" dirty="0">
                <a:effectLst/>
              </a:rPr>
              <a:t>. </a:t>
            </a:r>
            <a:r>
              <a:rPr lang="en-US" sz="1850" b="1" dirty="0">
                <a:effectLst/>
              </a:rPr>
              <a:t>Abogado Miguel </a:t>
            </a:r>
            <a:r>
              <a:rPr lang="en-US" sz="1850" b="1" dirty="0" err="1">
                <a:effectLst/>
              </a:rPr>
              <a:t>Blanquillo</a:t>
            </a:r>
            <a:r>
              <a:rPr lang="en-US" sz="1850" b="1" dirty="0">
                <a:effectLst/>
              </a:rPr>
              <a:t> Milla.</a:t>
            </a:r>
          </a:p>
          <a:p>
            <a:pPr marL="57150" algn="l" defTabSz="914400">
              <a:spcAft>
                <a:spcPts val="800"/>
              </a:spcAft>
            </a:pPr>
            <a:r>
              <a:rPr lang="en-US" sz="1850" dirty="0">
                <a:solidFill>
                  <a:srgbClr val="0070C0"/>
                </a:solidFill>
                <a:effectLst/>
              </a:rPr>
              <a:t>PRESENTACION DEL PROGRAMA PREVENCION DEL HOSTIGAMIENTO Y ACOSO SEXUAL POR EL METODO BYESTANDER.</a:t>
            </a:r>
            <a:r>
              <a:rPr lang="en-US" sz="1850" dirty="0">
                <a:effectLst/>
              </a:rPr>
              <a:t> </a:t>
            </a:r>
            <a:r>
              <a:rPr lang="en-US" sz="1850" b="1" dirty="0">
                <a:effectLst/>
              </a:rPr>
              <a:t>Master  Rune Arauco Mengoni</a:t>
            </a:r>
          </a:p>
          <a:p>
            <a:pPr marL="57150" algn="l" defTabSz="914400">
              <a:spcAft>
                <a:spcPts val="800"/>
              </a:spcAft>
            </a:pPr>
            <a:r>
              <a:rPr lang="en-US" sz="1850" b="1" dirty="0"/>
              <a:t>Si </a:t>
            </a:r>
            <a:r>
              <a:rPr lang="en-US" sz="1850" b="1" dirty="0" err="1"/>
              <a:t>estas</a:t>
            </a:r>
            <a:r>
              <a:rPr lang="en-US" sz="1850" b="1" dirty="0"/>
              <a:t> </a:t>
            </a:r>
            <a:r>
              <a:rPr lang="en-US" sz="1850" b="1" dirty="0" err="1"/>
              <a:t>interesado</a:t>
            </a:r>
            <a:r>
              <a:rPr lang="en-US" sz="1850" b="1" dirty="0"/>
              <a:t> </a:t>
            </a:r>
            <a:r>
              <a:rPr lang="en-US" sz="1850" b="1" dirty="0" err="1"/>
              <a:t>inscribete</a:t>
            </a:r>
            <a:r>
              <a:rPr lang="en-US" sz="1850" b="1" dirty="0"/>
              <a:t> </a:t>
            </a:r>
            <a:r>
              <a:rPr lang="en-US" sz="1850" b="1" dirty="0" err="1"/>
              <a:t>aquí</a:t>
            </a:r>
            <a:r>
              <a:rPr lang="en-US" sz="1850" b="1" dirty="0"/>
              <a:t>:</a:t>
            </a:r>
          </a:p>
          <a:p>
            <a:r>
              <a:rPr lang="en-US" sz="1800" b="1" dirty="0">
                <a:effectLst/>
                <a:hlinkClick r:id="rId2"/>
              </a:rPr>
              <a:t>https://forms.gle/1JjrFRuHsMjjWRxx7</a:t>
            </a:r>
            <a:endParaRPr lang="en-US" sz="1800" b="1" dirty="0">
              <a:effectLst/>
            </a:endParaRPr>
          </a:p>
          <a:p>
            <a:endParaRPr lang="es-P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57150" algn="l" defTabSz="914400">
              <a:spcAft>
                <a:spcPts val="800"/>
              </a:spcAft>
            </a:pPr>
            <a:endParaRPr lang="en-US" sz="1900" b="1" dirty="0">
              <a:effectLst/>
            </a:endParaRPr>
          </a:p>
          <a:p>
            <a:pPr algn="l" defTabSz="914400">
              <a:spcAft>
                <a:spcPts val="800"/>
              </a:spcAft>
            </a:pPr>
            <a:endParaRPr lang="en-US" sz="1100" dirty="0">
              <a:effectLst/>
            </a:endParaRPr>
          </a:p>
          <a:p>
            <a:pPr indent="-228600" algn="l" defTabSz="91440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US" sz="1100" dirty="0">
              <a:effectLst/>
            </a:endParaRPr>
          </a:p>
        </p:txBody>
      </p:sp>
      <p:pic>
        <p:nvPicPr>
          <p:cNvPr id="5" name="Imagen 4" descr="Alfiler azul rodeado por círculo de alfileres rojos">
            <a:extLst>
              <a:ext uri="{FF2B5EF4-FFF2-40B4-BE49-F238E27FC236}">
                <a16:creationId xmlns:a16="http://schemas.microsoft.com/office/drawing/2014/main" id="{083A8B0C-77F7-410B-BBFE-8F02E56FD29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967" r="42757"/>
          <a:stretch/>
        </p:blipFill>
        <p:spPr>
          <a:xfrm>
            <a:off x="-1303750" y="10"/>
            <a:ext cx="2607499" cy="12191990"/>
          </a:xfrm>
          <a:prstGeom prst="rect">
            <a:avLst/>
          </a:prstGeom>
          <a:effectLst/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858025" y="3760208"/>
            <a:ext cx="3549015" cy="0"/>
          </a:xfrm>
          <a:prstGeom prst="line">
            <a:avLst/>
          </a:prstGeom>
          <a:ln w="19050">
            <a:solidFill>
              <a:srgbClr val="EF4F2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1030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134</Words>
  <Application>Microsoft Office PowerPoint</Application>
  <PresentationFormat>Panorámica</PresentationFormat>
  <Paragraphs>17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CHARLA DE SENSIBILIZACION DE LA DEFENSORÍA UNIVERSITARIA Prevención del Hostigamiento Sexual en la UNMSM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Charla de sensibilización de la defensoría universitaria:  El Hostigamiento Sexual</dc:title>
  <dc:creator>Arauco Mengoni, Rune Jens</dc:creator>
  <cp:lastModifiedBy>Fernando Anaya Melendez</cp:lastModifiedBy>
  <cp:revision>11</cp:revision>
  <dcterms:created xsi:type="dcterms:W3CDTF">2020-08-09T17:59:20Z</dcterms:created>
  <dcterms:modified xsi:type="dcterms:W3CDTF">2020-09-02T20:19:41Z</dcterms:modified>
</cp:coreProperties>
</file>